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95" r:id="rId4"/>
    <p:sldId id="297" r:id="rId5"/>
    <p:sldId id="298" r:id="rId6"/>
    <p:sldId id="299" r:id="rId7"/>
    <p:sldId id="311" r:id="rId8"/>
    <p:sldId id="301" r:id="rId9"/>
    <p:sldId id="316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2" r:id="rId19"/>
    <p:sldId id="315" r:id="rId20"/>
    <p:sldId id="317" r:id="rId21"/>
    <p:sldId id="318" r:id="rId22"/>
    <p:sldId id="319" r:id="rId23"/>
    <p:sldId id="320" r:id="rId24"/>
    <p:sldId id="278" r:id="rId2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7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050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6482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593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884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645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082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275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7112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6367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0320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76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089C4D2-9014-4386-AFC8-DEA1685C45B3}" type="datetimeFigureOut">
              <a:rPr lang="pl-PL" smtClean="0"/>
              <a:t>2024-04-22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FCD89F2-55C4-444D-B1BB-D6D49A122C71}" type="slidenum">
              <a:rPr lang="pl-PL" smtClean="0"/>
              <a:t>‹#›</a:t>
            </a:fld>
            <a:endParaRPr lang="pl-PL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005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hyperlink" Target="https://www.youtube.com/watch?v=TeAk-jvKk18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66800" y="619300"/>
            <a:ext cx="10058400" cy="3566160"/>
          </a:xfrm>
        </p:spPr>
        <p:txBody>
          <a:bodyPr>
            <a:normAutofit/>
          </a:bodyPr>
          <a:lstStyle/>
          <a:p>
            <a:pPr algn="ctr"/>
            <a:r>
              <a:rPr lang="pl-PL" sz="6000" dirty="0"/>
              <a:t>Podsumowanie </a:t>
            </a:r>
            <a:br>
              <a:rPr lang="pl-PL" sz="6000" dirty="0"/>
            </a:br>
            <a:r>
              <a:rPr lang="pl-PL" sz="6000" dirty="0"/>
              <a:t>Miejskiego Programu </a:t>
            </a:r>
            <a:br>
              <a:rPr lang="pl-PL" sz="6000" dirty="0"/>
            </a:br>
            <a:r>
              <a:rPr lang="pl-PL" sz="6000" dirty="0"/>
              <a:t>Profilaktyki Rówieśniczej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l-PL" dirty="0"/>
              <a:t>Rok szkolny 2022/2023</a:t>
            </a:r>
          </a:p>
          <a:p>
            <a:pPr algn="ctr"/>
            <a:r>
              <a:rPr lang="pl-PL" dirty="0"/>
              <a:t>Wraz z okresem IX – XII 2023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" t="-79" r="-90" b="-79"/>
          <a:stretch>
            <a:fillRect/>
          </a:stretch>
        </p:blipFill>
        <p:spPr bwMode="auto">
          <a:xfrm>
            <a:off x="518568" y="165341"/>
            <a:ext cx="1980970" cy="223703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9635674" y="4557037"/>
            <a:ext cx="1852208" cy="16816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4897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Święto Profilaktyki Rówieśniczej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indent="12700" algn="just">
              <a:lnSpc>
                <a:spcPct val="112000"/>
              </a:lnSpc>
              <a:spcAft>
                <a:spcPts val="1600"/>
              </a:spcAft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Święto Profilaktyki Rówieśniczej (29.11.2023 r.)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Profilaktyki Rówieśniczej Miasta Katowice. W sali teatralnej Pałacu Młodzieży w Katowicach odbyło się święto Miejskiego Programu Profilaktyki Rówieśniczej. Podczas wydarzenia laureaci konkursu otrzymali szklane statuetki, dyplomy i nagrody oraz zaprezentowali swoje działania profilaktyczne zrealizowane w katowickich szkołach. Uczestnicy wzięli również udział w panelu dyskusyjnym - „Jak bezpiecznie budować relacje online w kontekście #pandoragate". W przedsięwzięciu uczestniczyło blisko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400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uczniów katowickich szkół podstawowych i ponadpodstawowych. Motywem przewodnim działań w obszarze Miejskiego Programu Profilaktyki Rówieśniczej był temat zdrowia psychicznego dzieci i młodzieży w połączeniu z tematem uchodźczym oraz integracją międzykulturową i doświadczeniem kryzysu migracji. Do udziału w przedsięwzięciu katowickie szkoły mogły zgłosić aktywności, projekty i działania w obszarze profilaktyki rówieśniczej realizowane w okresie roku szkolnego 2022/2023 oraz 2023/2024.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61056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999194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bezpiecznie budować relacje online </a:t>
            </a:r>
            <a:br>
              <a:rPr lang="pl-P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kontekście #pandoragate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indent="12700" algn="just">
              <a:lnSpc>
                <a:spcPct val="112000"/>
              </a:lnSpc>
              <a:spcAft>
                <a:spcPts val="800"/>
              </a:spcAft>
            </a:pPr>
            <a:r>
              <a:rPr lang="pl-PL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Panel dyskusyjny „Jak bezpiecznie budować relacje online w kontekście #pandoragate" </a:t>
            </a:r>
            <a:r>
              <a:rPr lang="pl-PL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przeprowadzony został przez psychologa szkolnego XLO, Przewodniczącego Młodzieżowej Rady Miasta Katowice oraz funkcjonariusza z Zespołu ds. Profilaktyki Społecznej KMP w Katowicach. Podczas dyskusji wyjaśnione zostały m.in. czym jest gro</a:t>
            </a:r>
            <a:r>
              <a:rPr lang="pl-P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l-PL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ming, </a:t>
            </a:r>
            <a:r>
              <a:rPr lang="pl-PL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sexting</a:t>
            </a:r>
            <a:r>
              <a:rPr lang="pl-PL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jakie występują manipulacje w relacjach, po czym rozpoznać prawidłowe i nieprawidłowe zachowania w relacjach, a także czy prawo nas chroni, czym jest podstęp, konsekwencje prawne za przestępstwa przeciwko wolności seksualnej i obyczajowości wobec małoletniego, szczególna ochrona pokrzywdzonych małoletnich, zabezpieczenie dowodów oraz gdzie szukać pomocy.</a:t>
            </a:r>
            <a:endParaRPr lang="pl-PL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0" algn="just">
              <a:lnSpc>
                <a:spcPct val="112000"/>
              </a:lnSpc>
              <a:spcAft>
                <a:spcPts val="1800"/>
              </a:spcAft>
              <a:buNone/>
            </a:pPr>
            <a:r>
              <a:rPr lang="pl-PL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Organizatorami Święta Profilaktyki Społecznej są Urząd Miasta Katowice, Pałac Młodzieży w Katowicach, Komenda Miejska Policji w Katowicach, Poradnia </a:t>
            </a:r>
            <a:r>
              <a:rPr lang="pl-PL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Psychologiczno</a:t>
            </a:r>
            <a:r>
              <a:rPr lang="pl-PL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Pedagogiczna Nr 5 w Katowicach, Rada Pedagogów i Psychologów Miasta Katowice, Pełnomocnik Prezydenta ds. Rozwiązywania Problemów z Uzależnieniami, Rada Młodzieży Miasta Katowice. Nagrody zostały sfinansowane z Funduszu Narodów Zjednoczonych na rzecz Dzieci UNICEF.</a:t>
            </a:r>
            <a:endParaRPr lang="pl-PL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12348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924722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Moje prawa, moje granice </a:t>
            </a:r>
            <a:br>
              <a:rPr lang="pl-P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przemocy i odpowiedzialności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„Moje prawa, moje granice o przemocy i odpowiedzialności"</a:t>
            </a:r>
            <a:endParaRPr lang="pl-PL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12700" algn="just">
              <a:lnSpc>
                <a:spcPct val="107000"/>
              </a:lnSpc>
              <a:spcAft>
                <a:spcPts val="1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Realizacja spotkań edukacyjnych w ramach kampanii KGP i MSWiA, w których uczestniczyli uczniowie dwóch szkół sportowych ponadpodstawowych w Katowicach. Na spotkaniach poruszano temat czym są prawa człowieka, czym jest przemoc rówieśnicza, przemoc seksualna, cyberprzemoc i mowa nienawiści oraz jak należy reagować, gdy prawa człowieka są łamane. Łącznie odbyło się 7 spotkań, w których uczestniczyło 203 uczniów.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6023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Stop nękaniu w szkole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indent="12700" algn="just">
              <a:lnSpc>
                <a:spcPct val="105000"/>
              </a:lnSpc>
              <a:spcAft>
                <a:spcPts val="1800"/>
              </a:spcAft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„Stop nękaniu w szkole”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 tym hasłem funkcjonariusze Zespołu ds. Profilaktyki Społecznej oraz dzielnicowi przeprowadzili w szkołach podstawowych oraz ponadpodstawowych spotkania dotyczące odpowiedzialności prawnej nieletnich oraz przeciwdziałania przemocy wśród rówieśników. Przeprowadzono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68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spotkań, w których uczestniczyło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1459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uczniów.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3538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Nie reagujesz akceptujesz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indent="12700" algn="just">
              <a:lnSpc>
                <a:spcPct val="147000"/>
              </a:lnSpc>
              <a:spcAft>
                <a:spcPts val="800"/>
              </a:spcAft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„Nie reagujesz akceptujesz"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realizacji kampanii informacyjnej Komendy Wojewódzkiej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Policji w Katowicach funkcjonariusze KMP w Katowicach prowadzili spotkania edukacyjne z miesz­kańcami Katowic tj. z młodzieżą w szkołach, z osobami dorosłymi i seniorami, pracownikami i zarzą­dami Spółdzielni Mieszkaniowych, Administracji Wspólnot Mieszkaniowych, działkowcami. Podczas spotkań funkcjonariusze informowali jakie są formy łamania prawa oraz gdzie i do kogo należy zwrócić się o pomoc. W ramach działań zrealizowano 191 spotkań, w których uczestniczyło 4178 osób.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0178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Debata - prawa dziecka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indent="12700">
              <a:lnSpc>
                <a:spcPct val="112000"/>
              </a:lnSpc>
              <a:spcAft>
                <a:spcPts val="600"/>
              </a:spcAft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„Debata - prawa dziecka"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Zespole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Szkolno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Przedszkolnym nr 3 w Katowicach. Z okazji Dni Praw Dziecka ww. szkoła zorganizowała debatę dla uczniów klas VII i VIII. W debacie wzięli udział zaproszeni goście: funkcjonariusz KMP w Katowicach, reprezentant Stowarzyszenia „MOST", przedstawiciel rodziców i uczniów oraz dyrekcja szkoły. Podczas debaty omówiono m.in.: prawa człowieka, formy łamania prawa, jak reagować oraz do kogo należy zwrócić się o pomoc. W deba­cie wzięło udział 100 uczniów.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97304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Naturalnie, że chronimy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indent="12700">
              <a:lnSpc>
                <a:spcPct val="105000"/>
              </a:lnSpc>
              <a:spcAft>
                <a:spcPts val="1200"/>
              </a:spcAft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„Naturalnie, że chronimy”.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Funkcjonariusze Zespołu ds. Profilaktyki Społecznej zrealizowali również spotkania edukacyjne z uczniami szkół podstawowych w ramach kampanii KWP w Katowicach dotyczącej ochrony środowiska i zwierząt. Odbyły się 2 spotkania, w której uczestniczyło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46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uczniów.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49145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Mam przyjaciela policjanta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2023 roku policjanci dzielnicowi oraz Zespołu ds. Profilaktyki Społecznej w ramach projektu prowadzili spotkania z dziećmi w wieku 5 - 6 lat w miejskich przedszkolach. Spotkania mają na celu wzajemne poznanie, zbudowanie zaufania oraz wskazanie policjanta jako osoby, do której można zwrócić się po pomoc. Przedszkolaki poznają na czym polega m.in.: praca policjanta oraz jaką pełni rolę w utrzymaniu ładu i porządku publicznego, mundur policjanta oraz jego wyposażenie do służby, numery telefonów alarmowych, maskotkę policyjną - 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Sznupka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oraz radiowóz. Dzielnicowi zostali wyposażeni w materiały dydaktyczne tj. szczegółowy scenariusz zajęć, prezentację multimedialną, piosenkę „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Sznupka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”, książki pt. „Maks nie rozmawia z obcymi”, pacynki 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Sznupka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naklejki z maskotką policyjną “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Sznupkiem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oraz do wycięcia policyjne radiowozy wraz ze 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Sznupkiem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sygnalizacją świetlną i wybranymi znakami drogowymi. Łącznie dzielnicowi przeprowadzili 70 spotkań, w których uczestniczyło 1975 dzieci.</a:t>
            </a:r>
            <a:endParaRPr lang="pl-PL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6549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>
              <a:lnSpc>
                <a:spcPct val="94000"/>
              </a:lnSpc>
            </a:pP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Raport z badań – styczeń 2023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Zespół ds. Miejskiej Profilaktyki Rówieśniczej ustalił, iż motywem przewodnim działań w bieżącym roku szkolnym nadal powinien być temat zdrowia psychicznego dzieci i młodzieży w połączeniu z tematem uchodźczym oraz integracją międzykulturową i doświadczeniem kryzysu migracji. Profilaktyka w mieście Katowice jest zgodna z wytycznymi WHO na rok 2022: "Uczyń zdrowie psychiczne i dobre samopoczucie dla wszystkich globalnym priorytetem". </a:t>
            </a:r>
          </a:p>
          <a:p>
            <a:pPr algn="just">
              <a:lnSpc>
                <a:spcPct val="94000"/>
              </a:lnSpc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celu zdiagnozowania obszarów tematycznych i problemowych, na które powinny być skierowane działania oraz wybór odpowiednich form działań, utworzone zostało narzędzie diagnostyczne, dedykowane nastolatkom, które umożliwiło określenie ich potrzeb i zagadnień wymagających wsparcia. Chcieliśmy poznać również opinię nauczycieli pracujących na co dzień z młodzieżą, dlatego oni również zostali poproszeni o udział w ankiecie dotyczącej określenia Ich potrzeb i potrzeb uczniów w zakresie wsparcia zdrowia psychicznego. </a:t>
            </a:r>
          </a:p>
          <a:p>
            <a:pPr algn="just">
              <a:lnSpc>
                <a:spcPct val="94000"/>
              </a:lnSpc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Obydwie ankiety zostały przygotowane przez zespół koordynatorów w listopadzie 2022 roku i przeprowadzone w grudniu 2022 roku. W ankietach udział wzięło 2135 respondentów, w tym 640 nauczycieli i 1495 uczniów ze szkół podstawowych i ponadpodstawowych. Badanie zostało przeprowadzone zgodnie z założeniami przy pomocy specjalnie skonstruowanych narzędzi diagnostycznych tj. 2 ankiet: ankiety skierowanej do nauczycieli składającej się z 8 pytań merytorycznych oraz ankiety skierowanej do uczniów zawierającej 4 pytań merytorycznych. W obu ankietach zawarte były zarówno pytania zamknięte jak i otwarte. W ankiecie dla uczniów dodatkowo zawarto pytanie otwarte, na które odpowiedź nie była obowiązkowa.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7404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924722"/>
          </a:xfrm>
        </p:spPr>
        <p:txBody>
          <a:bodyPr>
            <a:noAutofit/>
          </a:bodyPr>
          <a:lstStyle/>
          <a:p>
            <a:pPr algn="ctr">
              <a:lnSpc>
                <a:spcPct val="94000"/>
              </a:lnSpc>
            </a:pP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KONFERENCJA - „Jak zdjąć nogę z gazu – </a:t>
            </a:r>
            <a:b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czyli słów kilka o zdrowiu psychicznym nastolatków”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co roku wiosną tego roku Pałac Młodzieży im. prof. A. Kamińskiego w Katowicach wraz z Partnerami zorganizował konferencję on-line dedykowaną: nauczycielom, pedagogom, psychologom, osobom pracującym z dziećmi i rodzicom. Tytuł tegorocznej konferencji brzmiał: „Jak zdjąć nogę z gazu - czyli słów kilka o zdrowiu psychicznym nastolatków”.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Partnerem merytorycznym konferencji była </a:t>
            </a:r>
            <a:r>
              <a:rPr lang="pl-PL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EduAkcja</a:t>
            </a: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platforma online tworzona przez najbardziej poszukiwanych i cenionych profesorów, ekspertów i praktyków w Polsce https://www.edu-akcja.pl/. Konferencja była współorganizowana z Miastem Katowice oraz UNICEF-em. Udział w konferencji był bezpłatny.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Prelegentami byli: prof. Marek Kaczmarzyk, prof. Jacek </a:t>
            </a:r>
            <a:r>
              <a:rPr lang="pl-PL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Pyżalski</a:t>
            </a: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prof. Marcin Szulc oraz Robert </a:t>
            </a:r>
            <a:r>
              <a:rPr lang="pl-PL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Rejniak</a:t>
            </a: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Podczas wystąpień prelegenci poruszyli następujące tematy:</a:t>
            </a:r>
          </a:p>
          <a:p>
            <a:pPr lvl="1"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prof. Marek Kaczmarzyk - „Czas stanowczych reakcji na bunt czy okres ochronny? O tym, jak współczesność zmienia to, co naturalne, w to, co zabójcze”.</a:t>
            </a:r>
          </a:p>
          <a:p>
            <a:pPr lvl="1"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Robert </a:t>
            </a:r>
            <a:r>
              <a:rPr lang="pl-PL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Rejniak</a:t>
            </a: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„Zachowania ryzykowne - jak je rozpoznać i jak właściwie na nie reagować.</a:t>
            </a:r>
          </a:p>
          <a:p>
            <a:pPr lvl="1"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prof. Marcin Szulc - „OK </a:t>
            </a:r>
            <a:r>
              <a:rPr lang="pl-PL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Boomer</a:t>
            </a: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!" - Czego wystrzegać się w wychowaniu i edukacji oraz jak mądrze wspierać młodzież w rozwoju.</a:t>
            </a:r>
          </a:p>
          <a:p>
            <a:pPr lvl="1"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prof. Jacek </a:t>
            </a:r>
            <a:r>
              <a:rPr lang="pl-PL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Pyżalski</a:t>
            </a: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„O co naprawdę chodzi z relacjami w klasie?"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Konferencja była transmitowana online, udział w niej wzięło ok. 1600 osób w czasie rzeczywistym.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7667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93405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ORGANIZATORZY I WSPÓŁORGANIZATORZY </a:t>
            </a:r>
            <a:br>
              <a:rPr lang="pl-PL" sz="3600" b="1" dirty="0"/>
            </a:br>
            <a:r>
              <a:rPr lang="pl-PL" sz="3600" b="1" dirty="0"/>
              <a:t>DZIAŁAŃ PROFILAKTYCZNYCH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dirty="0"/>
              <a:t>Urząd Miasta Katowice:  Wydział Edukacji i Sportu;   Wydział Zarządzania Kryzysowego;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Komenda Miejska Policji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Pałac Młodzieży im. prof. A. Kamińskiego w Katowicach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Poradnia Psychologiczno-Pedagogiczna nr 5 w Katowicach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Doradca Metodyczny Pedagogów i Psychologów szkolnych wraz z Radą Pedagogów i Psychologów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Pełnomocnik Prezydenta do spraw rozwiązywania problemów uzależnień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dirty="0"/>
              <a:t>X Liceum Ogólnokształcące im. I. J. Paderewskiego w Katowicach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62969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924722"/>
          </a:xfrm>
        </p:spPr>
        <p:txBody>
          <a:bodyPr>
            <a:noAutofit/>
          </a:bodyPr>
          <a:lstStyle/>
          <a:p>
            <a:pPr algn="ctr">
              <a:lnSpc>
                <a:spcPct val="94000"/>
              </a:lnSpc>
            </a:pP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WARSZTATY „AKCJA MEDIACJA – </a:t>
            </a:r>
            <a:b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SZKOLNY KLUB MEDIATORA”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tegorocznej edycji udział wzięło 8 osób w wieku 16-17 lat. Cztery z nich ukończyły 22 h warsztat mediatora rówieśniczego prowadzony zgodnie ze standardami Rzecznika Praw Dziecka z listopada 2017 roku. Głównym celem warsztatów było wzmocnienie kompetencji uczestników w ramach radzenia sobie w sytuacjach konfliktowych, z jakimi młodzież styka się w życiu codziennym, ze szczególnym naciskiem na spory, które mają miejsce w grupach rówieśniczych. Tegoroczne warsztaty wzbogacone zostały o techniki wystąpień publicznych i improwizacji co dodatkowo poszerzyło wiedzę i umiejętności uczestników z zakresu integracji grupy, komunikacji, asertywności, kreatywności, zarządzania zmianą, pracy zespołowej, uważności na swoje potrzeby i potrzeby innych. Zajęcia w praktyczny sposób nauczyły młodzież jak redukować stres i budować poczucie pewności siebie.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4433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1008338"/>
          </a:xfrm>
        </p:spPr>
        <p:txBody>
          <a:bodyPr>
            <a:noAutofit/>
          </a:bodyPr>
          <a:lstStyle/>
          <a:p>
            <a:pPr algn="ctr">
              <a:lnSpc>
                <a:spcPct val="94000"/>
              </a:lnSpc>
            </a:pP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SPOTKANIE Z MARCINEM MATYCHEM – </a:t>
            </a:r>
            <a:b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NANYM JAKO DR NERWICA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maju br. w ramach corocznego wydarzenia organizowanego przez Pałac Młodzieży w Katowicach pt. „Wiosna w profilaktyce” zorganizowaliśmy i przeprowadziliśmy warsztaty dedykowane młodzieży 15+, których głównym prelegentem był dr Marcin </a:t>
            </a:r>
            <a:r>
              <a:rPr lang="pl-PL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Matych</a:t>
            </a: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W wydarzeniu udział wzięło 450 uczniów katowickich szkół średnich.</a:t>
            </a:r>
          </a:p>
          <a:p>
            <a:pPr algn="just">
              <a:lnSpc>
                <a:spcPct val="94000"/>
              </a:lnSpc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Dręczące obawy, niepokój, zdenerwowanie, czasem paniczne przerażenie, które biorą się znikąd. Serce bije mocniej, dłonie się pocą i drżą, brakuje tchu. To objawy lęku dobrze znane dzisiejszej młodzieży. Lęk to emocja, która kiedyś pozwalała nam przetrwać w trudnych warunkach. Wysyłała sygnał - uciekaj albo walcz. Dziś często sprawia, że życie staje się nie do zniesienia. Czy lęk można oswoić? Jak to zrobić? - odpowiedzi na te pytania szukaliśmy razem z dr Marcinem </a:t>
            </a:r>
            <a:r>
              <a:rPr lang="pl-PL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Matychem</a:t>
            </a: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terapeutą, lekarzem, autorem książki "Jak żyć z lękiem”.</a:t>
            </a:r>
          </a:p>
          <a:p>
            <a:pPr algn="just">
              <a:lnSpc>
                <a:spcPct val="94000"/>
              </a:lnSpc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Warsztaty wywarły duże wrażenie na uczestnikach, młodzież nie miała oporów by dzielić się z nami swoimi uczuciami, opiniami, przemyśleniami. W odpowiedzi na informacje zwrotne po warsztatach zorganizowaliśmy i prowadzimy warsztaty „FOX” i „Asertywnego reagowania”.</a:t>
            </a:r>
          </a:p>
          <a:p>
            <a:pPr algn="just">
              <a:lnSpc>
                <a:spcPct val="94000"/>
              </a:lnSpc>
            </a:pP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https://www.youtube.com/watch?v=TeAk-jvKk18</a:t>
            </a:r>
            <a:r>
              <a:rPr lang="pl-PL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004725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>
              <a:lnSpc>
                <a:spcPct val="94000"/>
              </a:lnSpc>
            </a:pP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WARSZTATY asertywnego reagowania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Kontynuacja wiosennego spotkania z Marcinem </a:t>
            </a:r>
            <a:r>
              <a:rPr lang="pl-PL" sz="1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Matychem</a:t>
            </a: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(znanym jako dr Nerwica), które dotyczyło rozpoznawania i radzenia sobie z emocjami. Udział w warsztatach jest bezpłatny dla grup, a jego finansowanie zapewniają środki z UNICEF-u. W warsztatach udział biorą uczniowie katowickich szkół średnich.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Asertywność, w najprostszym rozumieniu, to umiejętność realizacji swoich praw bez naruszania praw innych osób. Asertywne zachowanie przekłada się na satysfakcjonujące, partnerskie relacje zarówno w domu, jak i w szkole. Najczęściej przeszkadza nam w byciu asertywnym obawa przed oceną i krytyką, a także lęk przed zmianą i jej konsekwencjami.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 obawy prowadzą do utrwalania nawyków nieasertywnych i w dalszej konsekwencji wpływają na obniżenie poczucia własnej wartości, co z kolei zwiększa lęk przed opinią innych.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Warsztat asertywnego zachowania pozwala uczestnikom nauczyć się nowych sposobów zachowania, które nie tylko pozwalają lepiej realizować swoje prawa, ale także obniżają poziom lęku związanego z rozmowami. Podstawowe umiejętności, które zdobywają uczniowie na warsztacie, to:</a:t>
            </a:r>
          </a:p>
          <a:p>
            <a:pPr lvl="1"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asertywna obrona przed krytyką i atakiem,</a:t>
            </a:r>
          </a:p>
          <a:p>
            <a:pPr lvl="1"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umiejętność sprawnego odmawiania oraz budowanie stanowczych, asertywnych zachowań.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wyniku zdobywanego doświadczenia rośnie w uczestnikach poziom pewności siebie, a lęk przed zabieraniem głosu maleje. Po zadbaniu o swoje prawa, uczestnicy uczą się dbać o innych. Pomaga w tym nauka empatycznego reagowania według modelu opracowanego przez Marshalla B. Rosenberga, nazywanego Porozumieniem bez przemocy.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warsztatach młodzież uczy się tego, jak otworzyć się na emocje swoje i innych, zrozumieć swoje potrzeby oraz osiągać cele bez narzucania swojego zdania. Zajęcia prowadzone są metodą warsztatową, pozwalają przećwiczyć i utrwalić nowe wzory zachowania. Praca w grupie pozwala na przetestowanie różnych sposobów zachowania w kłopotliwych sytuacjach i dokonanie wyboru takich, które będą skuteczne i satysfakcjonujące.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022513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924722"/>
          </a:xfrm>
        </p:spPr>
        <p:txBody>
          <a:bodyPr>
            <a:noAutofit/>
          </a:bodyPr>
          <a:lstStyle/>
          <a:p>
            <a:pPr algn="ctr">
              <a:lnSpc>
                <a:spcPct val="94000"/>
              </a:lnSpc>
            </a:pP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WARSZTATY profilaktyczne </a:t>
            </a:r>
            <a:b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autorskiego programu „FOX”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Kontynuacja wiosennego spotkania z Marcinem </a:t>
            </a:r>
            <a:r>
              <a:rPr lang="pl-PL" sz="1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Matychem</a:t>
            </a: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(znanym jako dr Nerwica), które dotyczyło rozpoznawania i radzenia sobie z emocjami. Udział w warsztatach jest bezpłatny dla grup, a jego finansowanie zapewniają środki z UNICEF-u. W warsztatach udział biorą uczniowie katowickich szkół średnich.</a:t>
            </a:r>
          </a:p>
          <a:p>
            <a:pPr algn="just">
              <a:lnSpc>
                <a:spcPct val="94000"/>
              </a:lnSpc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Tematyka zajęć dotyczy obszaru budowania relacji, emocjonalności młodych osób, leku przed oceną oraz poczucia wartości.</a:t>
            </a:r>
          </a:p>
          <a:p>
            <a:pPr algn="just">
              <a:lnSpc>
                <a:spcPct val="94000"/>
              </a:lnSpc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Warsztaty prowadzone z wykorzystaniem ćwiczeń, dyskusji, metod aktywizujących, w których uczestnicy mają wpływ na przebieg zajęć oraz są angażowani do aktywnego udziału w zajęciach.</a:t>
            </a:r>
          </a:p>
          <a:p>
            <a:pPr algn="just">
              <a:lnSpc>
                <a:spcPct val="94000"/>
              </a:lnSpc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Realizacja warsztatów opiera się na metodach aktywizujących z wykorzystaniem Dialogu Motywującego jako wiodącego sposobu komunikowania się z młodzieżą. W ramach każdej z godzin zajęć, uczestnicy warsztatów są nie tylko biernymi, ale przede wszystkim aktywnymi odbiorcami, którzy mają okazję doświadczać, wypowiadać się, podejmować różne oddziaływania.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43821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41102" y="643856"/>
            <a:ext cx="10323851" cy="249541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400" dirty="0"/>
              <a:t>Bardzo dziękujemy wszystkim za udział, zaangażowanie i kreatywność </a:t>
            </a:r>
            <a:br>
              <a:rPr lang="pl-PL" sz="5400" dirty="0"/>
            </a:br>
            <a:r>
              <a:rPr lang="pl-PL" sz="5400" dirty="0"/>
              <a:t>w działaniach profilaktycznych </a:t>
            </a:r>
            <a:br>
              <a:rPr lang="pl-PL" sz="5400" dirty="0"/>
            </a:br>
            <a:r>
              <a:rPr lang="pl-PL" sz="5400" dirty="0"/>
              <a:t>i zapraszamy na nasze kolejne działania.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pl-PL" sz="3200" dirty="0"/>
              <a:t>Program Profilaktyki Rówieśniczej </a:t>
            </a:r>
          </a:p>
          <a:p>
            <a:pPr algn="ctr"/>
            <a:r>
              <a:rPr lang="pl-PL" sz="3200" dirty="0"/>
              <a:t>miasta Katowice</a:t>
            </a:r>
            <a:endParaRPr lang="pl-PL" sz="3200" b="1" dirty="0">
              <a:solidFill>
                <a:srgbClr val="A5002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" t="-79" r="-90" b="-79"/>
          <a:stretch>
            <a:fillRect/>
          </a:stretch>
        </p:blipFill>
        <p:spPr bwMode="auto">
          <a:xfrm>
            <a:off x="0" y="0"/>
            <a:ext cx="1614254" cy="182292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10587040" y="3272671"/>
            <a:ext cx="1416034" cy="1285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1338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#Nie bajka o porwaniu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Kampania informacyjno- edukacyjna „#Nie bajka o porwaniu":</a:t>
            </a:r>
            <a:endParaRPr lang="pl-PL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0" algn="just">
              <a:lnSpc>
                <a:spcPct val="112000"/>
              </a:lnSpc>
              <a:spcAft>
                <a:spcPts val="800"/>
              </a:spcAft>
              <a:buNone/>
              <a:tabLst>
                <a:tab pos="1322705" algn="l"/>
                <a:tab pos="1974850" algn="l"/>
                <a:tab pos="3151505" algn="l"/>
                <a:tab pos="3901440" algn="l"/>
                <a:tab pos="5032375" algn="l"/>
              </a:tabLs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roku 2022/2023 kontynuowano realizację kampanii pn.: „#Nie bajka o porwaniu". Celem kam­panii jest przeciwdziałanie przemocy, porwaniom,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zagubieniom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handlowi ludźmi. W ramach kampanii policjanci przeprowadzili spotkania z szkołach podstawowych, w przedszkolach. Łącznie odbyło się 31 spotkań, w których uczestniczyły 964 osoby. Podczas spo­tkań policjanci wyposażyli młodzież szkolną w zakładki do książki z hasłem „Wiem, kiedy powie­dzieć NIE" oraz listą asertywnych zachowań, natomiast najmłodszym rozdawali opaski silikonowe „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Niezgubki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 z miejscem do wpisania numeru telefonu opiekuna dziecka i hasłem „Zgubiłem się pomóż mil". Założenia kampanii były promowane na stanowiskach profilaktycznych podczas festynów i pikników w całym mieście Kato­wice.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4633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Mam przyjaciela policjanta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2022 roku policjanci dzielnicowi w ramach projektu prowadzili spotkania z dziećmi w wieku 5 - 6 lat w miejskich przedszkolach. Spotkania mają na celu wzajemne poznanie, zbudowanie zaufania oraz wskazanie policjanta jako osoby, do której można zwrócić się po pomoc. Przedszkolaki poznają na czym polega m.in.: praca policjanta oraz jaką pełni rolę w utrzymaniu ładu i porządku publicznego, mundur policjanta oraz jego wyposażenie do służby, numery telefonów alarmowych, maskotkę policyjną - 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Sznupka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oraz radiowóz. Dzielnicowi zostali wyposażeni w materiały dydaktyczne tj. szczegółowy scenariusz zajęć, prezentację multimedialną, piosenkę „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Sznupka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”, książki pt. „Maks nie rozmawia z obcymi”, pacynki 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Sznupka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naklejki z maskotką policyjną “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Sznupkiem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oraz do wycięcia policyjne radiowozy wraz ze 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Sznupkiem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sygnalizacją świetlną i wybranymi znakami drogowymi. Łącznie dzielnicowi przeprowadzili 32 spotkań, w których uczestniczyło 1157 dzieci.</a:t>
            </a:r>
            <a:endParaRPr lang="pl-PL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50316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Uzależnienia - narkotyki, nowe narkotyki, alkohol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2022 roku funkcjonariusze Referatu ds. Profilaktyki Społecznej, Nieletnich i Patologii wraz z dzielnicowymi zrealizowali szereg spotkań 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edukacyjno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informacyjnych dot. problematyki używania środków psychoaktywnych przez młodzież dla uczniów szkół podstawowych i ponadpodstawowych, które dotarły do 1572 odbiorców. Zorganizowano także szkolenia dla grona pedagogicznego katowickich szkół podstawowych i ponadpodstawowych dot. tematyki uzależnień z zastosowaniem walizki edukacyjnej dla osób dorosłych zawierającej atrapy środków psychoaktywnych i przedmiotów wykorzystywanych do ich przyjmowania. Ponadto funkcjonariusze wystawili stanowiska profilaktyczne na piknikach i festynach m. in. na festynie zorganizowanym na katowickim rynku podczas „Światowego Forum Miejskiego". W ramach tematyki uzależnień odbyło się 48 spotkań, w których wzięło udział 1822 osoby.</a:t>
            </a:r>
            <a:endParaRPr lang="pl-PL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25086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924722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Bezpieczeństwo w Internecie/ </a:t>
            </a:r>
            <a:br>
              <a:rPr lang="pl-PL" sz="3600" b="1" dirty="0"/>
            </a:br>
            <a:r>
              <a:rPr lang="pl-PL" sz="3600" b="1" dirty="0"/>
              <a:t>Mowa nienawiści w tym hejt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problematyki dotyczącej </a:t>
            </a:r>
            <a:r>
              <a:rPr lang="pl-PL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cyberzagrożeń</a:t>
            </a: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 mowy nienawiści zorganizowano sze­reg spotkań i warsztatów edukacyjnych w ramach projektu „#Nie Lajkuj Hejtu" pn.: „Wszyscy udzie są równi". Na spotkaniach omawiane były zagrożenia występujące w Internecie, odpowiedzialność prawna za czyny popełnione w sieci, a także bezpieczne zachowania. Ważnym tematem poruszanym na spotkaniach była także mowa nienawiści, prawa człowieka, tolerancja, dyskryminacja w kontekście zapobiegania przestępstwom z nienawiści. Ponadto funkcjonariusze przeprowadzili prelekcje adresowane do rodziców uczniów szkół podstawowych omawiając zagrożenia wynikające z korzystania z sieci bez właściwego nadzoru opiekunów. Ważniejsze wydarzenia:</a:t>
            </a:r>
            <a:endParaRPr lang="pl-PL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7719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okazji Dnia Bezpiecznego Internetu zorganizowano konkurs na infografikę, spot/animację pn. „#Nie lajkuj hejtu" dla uczniów szkół podstawowych i ponadpodstawowych.</a:t>
            </a:r>
          </a:p>
          <a:p>
            <a:pPr marL="37719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Funkcjonariusze z Referatu ds. Profilaktyki Społecznej, Nieletnich i Patologii wspól­nie z dzielnicowymi przeprowadzili szereg spotkań z uczniami szkół podstawowych na te­mat zagrożeń występujących w </a:t>
            </a:r>
            <a:r>
              <a:rPr lang="pl-PL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nternecie, przeciwdziałania cyberprzemocy, kontakcie z osobami nieznajomymi w sieci, a także poruszono tematykę występowania hejtu w sieci.</a:t>
            </a:r>
            <a:endParaRPr lang="pl-PL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7719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Przeprowadzono spotkania </a:t>
            </a:r>
            <a:r>
              <a:rPr lang="pl-PL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edukacyjno</a:t>
            </a: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informacyjne z seniorami dot. </a:t>
            </a:r>
            <a:r>
              <a:rPr lang="pl-PL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cyberzagro­żeń</a:t>
            </a: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oraz oszustw występujących w </a:t>
            </a:r>
            <a:r>
              <a:rPr lang="pl-PL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nternecie oraz na telefonach komórkowych.</a:t>
            </a:r>
            <a:endParaRPr lang="pl-PL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7719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Wystawiano stanowisko profilaktyczne na licznych imprezach plenerowych (festy­nach, piknikach, imprezach sportowych) o tematyce </a:t>
            </a:r>
            <a:r>
              <a:rPr lang="pl-PL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cyberzagrożeń</a:t>
            </a: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 mowy nienawiści.</a:t>
            </a:r>
            <a:endParaRPr lang="pl-PL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7719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Przeprowadzono szkolenie dla wolontariuszy WUF 11 pn.: „ Terroryzm jako skutek nienawiści"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Łącznie w ramach tematyki dot. bezpieczeństwa w Internecie/ Mowy nienawiści w tym hejtu zor­ganizowano 253 spotkania, w których uczestniczyło 7364 osoby.</a:t>
            </a:r>
            <a:endParaRPr lang="pl-PL" sz="12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88945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1035770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Bezpieczny wypoczynek - akcja „Kręci mnie bezpieczeństwo na stoku oraz nad wodą"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akcji „Kręci mnie bezpieczeństwo na stoku" funkcjonariusze Komendy Miejskiej Policji w Katowicach przeprowadzili akcje profilaktyczne promujące bezpieczeństwo na stoku i w trakcie zimy: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na terenie Giełdy Zimowej przy ul. Ceglanej w Katowicach. W trakcie przeprowadzonych działań rozmawiano z uczestnikami giełdy bezpiecznych zrachowaniach na stoku oraz przeprowadzono konkursy z nagrodami;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dziećmi i młodzieżą w trakcie spotkań ze zorganizowanymi grupami w szkołach podstawowych podczas półkolonii oraz w kinie Helios w Centrum Handlowym „Libero".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akcji „Kręci mnie bezpieczeństwo na stoku" przeprowadzono 62 spotkań, których odbiorcami było 1551 osób.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akcji „Bezpieczne Wakacje". W czerwcu 2023 roku rozpoczęto działania kontrolno-prewencyjne, które miały na celu zapewnienie bezpieczeństwa, w szczególności dzieciom i młodzieży w czasie letniego wypoczynku. Policjanci Wydziału Ruchu Drogowego KMP w Katowicach cyklicznie w okresie wakacyjnym dokonywali kontroli kierujących pojazdami zwracając szczególną uwagę na autokary przewożące zorganizowane grupy osób. W ramach projektu „Kręci mnie bezpieczeństwo nad wodą" funkcjonariusze Zespołu Profilaktyki Społecznej organizowali spotkania w miejscach rekreacji i wypoczynku na terenie miasta Katowice tj. na basenach, plażach oraz parkach wodnych. Podczas spotkań policjanci przeprowadzali rozmowy z wypoczywającymi osobami dorosłymi, młodzieżą oraz dziećmi. Rozmowy dotyczyły tematyki bezpieczeństwa w trakcie letniego wypoczynku, nie tylko nad wodą, ale także w górach oraz innych miejscach. Spotkania z dziećmi i młodzieżą odbyły się również podczas spotkań w szkołach oraz na dwóch festynach szkolnych, gdzie funkcjonariusze stworzyli stanowiska profilaktyczne promujące bezpieczne zachowania podczas wakacji. Do działań zaangażowani byli również policjanci pełniący służbę w patrolach rowerowych oraz szereg podmiotów takich jak np. katowicki oddział WOPR, MOSiR Katowice oraz Straż Miejska w Katowicach.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Łącznie w ramach kampanii „Kręci mnie bezpieczeństwo nad wodą" zorganizowano 91 spotkań, w których wzięło udział 4542 osób.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4930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631744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/>
              <a:t>Kryminalne zagadki detektywa Sójki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indent="12700" algn="just">
              <a:lnSpc>
                <a:spcPct val="92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Kolejnym projektem kształtującym pozytywne postawy wobec policjantów była gra miejska pn.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„Kryminalne zagadki detektywa Sójki” (17 i 19.05.2023 r.),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którą zrealizowano podczas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„Dni Radości i Przyjaźni”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Profilaktyki Rówieśniczej Miasta Katowice w Pałacu Młodzieży w Katowicach. Celem projektu jest przybliżenie w teorii i praktyce uczestnikom pracy funkcjonariu­szy Policji oraz wiedzy dotyczącej funkcjonowania szeroko rozumianego wymiaru sprawiedliwości, prawa karnego, kryminalistyki i odpowiedzialności prawnej nieletnich. Celem projektu jest również zapobieganie wykluczeniu prawnemu uczestników w dorosłym życiu, podniesienie odpowiedzial­ności za swoje czyny oraz promocja zawodów: policjanta, prawnika, kuratora, sądowego oraz me­diatora. Podczas projektu uczniowie poznają prace policjantów Wydziału Prewencji tj. Ogniwa Patrolowo - Interwencyjnego, Referatu ds. Nieletnich i Patologii, Zespołu ds. Profilaktyki Społecznej, Przewodnika Psa Służbowego oraz Techniki Kryminalistycznej. Spotkaniu wzięło udział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uczniów kl. I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II XV Liceum Ogólnokształcącego w Katowicach. Ponadto podczas wydarzenia zorganizowano również w Pałacu Młodzieży spotkania profilaktyczne z funkcjonariuszami z Ze­społu ds. Profilaktyki Społecznej oraz dzielnicowymi w ramach spartakiady na temat przeciwdzia­łania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cyberzagrożeniom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mowy nienawiści w tym hejtu oraz uzależnieniom.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1536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555286"/>
            <a:ext cx="10174319" cy="1008338"/>
          </a:xfrm>
        </p:spPr>
        <p:txBody>
          <a:bodyPr>
            <a:noAutofit/>
          </a:bodyPr>
          <a:lstStyle/>
          <a:p>
            <a:pPr algn="ctr">
              <a:lnSpc>
                <a:spcPct val="94000"/>
              </a:lnSpc>
            </a:pP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KRYMINALNE ZAGADKI DETEKTYW SÓJKI</a:t>
            </a:r>
            <a:b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„Napad na Pana Piksela”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900" y="1760892"/>
            <a:ext cx="10627779" cy="4023360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„Kryminalne zagadki detektyw Sójki to interaktywna gra miejska organizowana wspólnie z Policją, Ratownictwem Medycznym, Kancelarią Prawną i Sądem. Gra dedykowana jest młodzieży 15+. W tym roku w grze udział wzięło 32 uczniów klas licealnych.</a:t>
            </a:r>
          </a:p>
          <a:p>
            <a:pPr algn="just">
              <a:lnSpc>
                <a:spcPct val="94000"/>
              </a:lnSpc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Celem projektu jest przybliżenie w teorii i praktyce uczestnikom projektu wiedzy dotyczącej: funkcjonowania szeroko rozumianego wymiaru sprawiedliwości, prawa karnego, kryminalistki, odpowiedzialności prawnej nieletnich, zapobieganie wykluczeniu prawnemu uczestników w dorosłym życiu oraz promocja zawodów: prawniczych, policjantów, służby więziennej, kuratorów sądowych, mediatorów.</a:t>
            </a:r>
          </a:p>
          <a:p>
            <a:pPr algn="just">
              <a:lnSpc>
                <a:spcPct val="94000"/>
              </a:lnSpc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trakcie gry uczestnicy mieli możliwość nabyć nowe i doskonalić posiadane już kompetencje społeczne.</a:t>
            </a:r>
          </a:p>
          <a:p>
            <a:pPr algn="just">
              <a:lnSpc>
                <a:spcPct val="94000"/>
              </a:lnSpc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Scenariusz gry oparty był na kryminalnej historii. Uczestnicy przed rozpoczęciem zabawy wzięli udział online w 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escape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roomie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„Kto zabił pokojówkę”, który wprowadził ich w klimat oczekujących zadań. Następnie każdy z uczestników wylosował dla siebie rolę, którą odgrywał przez cały czas trwania gry.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" t="-15" r="-14" b="-15"/>
          <a:stretch>
            <a:fillRect/>
          </a:stretch>
        </p:blipFill>
        <p:spPr bwMode="auto">
          <a:xfrm>
            <a:off x="259829" y="5428393"/>
            <a:ext cx="962990" cy="8743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-15" r="-15" b="-15"/>
          <a:stretch>
            <a:fillRect/>
          </a:stretch>
        </p:blipFill>
        <p:spPr bwMode="auto">
          <a:xfrm>
            <a:off x="3584728" y="5493284"/>
            <a:ext cx="719137" cy="744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" t="-18" r="-8" b="-18"/>
          <a:stretch>
            <a:fillRect/>
          </a:stretch>
        </p:blipFill>
        <p:spPr bwMode="auto">
          <a:xfrm>
            <a:off x="4862357" y="5548053"/>
            <a:ext cx="1417637" cy="63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t="-15" r="-6" b="10014"/>
          <a:stretch>
            <a:fillRect/>
          </a:stretch>
        </p:blipFill>
        <p:spPr bwMode="auto">
          <a:xfrm>
            <a:off x="1587142" y="5493284"/>
            <a:ext cx="1539875" cy="6540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190" y="5628222"/>
            <a:ext cx="1433764" cy="496694"/>
          </a:xfrm>
          <a:prstGeom prst="rect">
            <a:avLst/>
          </a:prstGeom>
          <a:noFill/>
        </p:spPr>
      </p:pic>
      <p:pic>
        <p:nvPicPr>
          <p:cNvPr id="15" name="Obraz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150" y="5554692"/>
            <a:ext cx="1133272" cy="510444"/>
          </a:xfrm>
          <a:prstGeom prst="rect">
            <a:avLst/>
          </a:prstGeom>
          <a:noFill/>
        </p:spPr>
      </p:pic>
      <p:pic>
        <p:nvPicPr>
          <p:cNvPr id="16" name="Obraz 1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11" y="147129"/>
            <a:ext cx="1279625" cy="1332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084016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DBB812CE1FB93428A3CD25FE6E08A7F" ma:contentTypeVersion="15" ma:contentTypeDescription="Utwórz nowy dokument." ma:contentTypeScope="" ma:versionID="dee35e78e5c3d19f1f39126c7c77891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884c4366fb45b724eb6f2c3b9411ce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C5EDFF-2FC9-4F1A-B8F0-D62837099BDF}"/>
</file>

<file path=customXml/itemProps2.xml><?xml version="1.0" encoding="utf-8"?>
<ds:datastoreItem xmlns:ds="http://schemas.openxmlformats.org/officeDocument/2006/customXml" ds:itemID="{56B1D7C0-48A6-4812-ABD2-4244F452DD21}"/>
</file>

<file path=customXml/itemProps3.xml><?xml version="1.0" encoding="utf-8"?>
<ds:datastoreItem xmlns:ds="http://schemas.openxmlformats.org/officeDocument/2006/customXml" ds:itemID="{FB322C56-256A-4CCE-A27C-72AE0E8B1A2A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878</TotalTime>
  <Words>3657</Words>
  <Application>Microsoft Office PowerPoint</Application>
  <PresentationFormat>Panoramiczny</PresentationFormat>
  <Paragraphs>95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8" baseType="lpstr">
      <vt:lpstr>Calibri</vt:lpstr>
      <vt:lpstr>Calibri Light</vt:lpstr>
      <vt:lpstr>Wingdings</vt:lpstr>
      <vt:lpstr>Retrospekcja</vt:lpstr>
      <vt:lpstr>Podsumowanie  Miejskiego Programu  Profilaktyki Rówieśniczej</vt:lpstr>
      <vt:lpstr>ORGANIZATORZY I WSPÓŁORGANIZATORZY  DZIAŁAŃ PROFILAKTYCZNYCH</vt:lpstr>
      <vt:lpstr>#Nie bajka o porwaniu</vt:lpstr>
      <vt:lpstr>Mam przyjaciela policjanta</vt:lpstr>
      <vt:lpstr>Uzależnienia - narkotyki, nowe narkotyki, alkohol</vt:lpstr>
      <vt:lpstr>Bezpieczeństwo w Internecie/  Mowa nienawiści w tym hejt</vt:lpstr>
      <vt:lpstr>Bezpieczny wypoczynek - akcja „Kręci mnie bezpieczeństwo na stoku oraz nad wodą"</vt:lpstr>
      <vt:lpstr>Kryminalne zagadki detektywa Sójki</vt:lpstr>
      <vt:lpstr>KRYMINALNE ZAGADKI DETEKTYW SÓJKI „Napad na Pana Piksela”</vt:lpstr>
      <vt:lpstr>Święto Profilaktyki Rówieśniczej</vt:lpstr>
      <vt:lpstr>Jak bezpiecznie budować relacje online  w kontekście #pandoragate</vt:lpstr>
      <vt:lpstr>Moje prawa, moje granice  o przemocy i odpowiedzialności</vt:lpstr>
      <vt:lpstr>Stop nękaniu w szkole</vt:lpstr>
      <vt:lpstr>Nie reagujesz akceptujesz</vt:lpstr>
      <vt:lpstr>Debata - prawa dziecka</vt:lpstr>
      <vt:lpstr>Naturalnie, że chronimy</vt:lpstr>
      <vt:lpstr>Mam przyjaciela policjanta</vt:lpstr>
      <vt:lpstr>Raport z badań – styczeń 2023</vt:lpstr>
      <vt:lpstr>KONFERENCJA - „Jak zdjąć nogę z gazu –  czyli słów kilka o zdrowiu psychicznym nastolatków”</vt:lpstr>
      <vt:lpstr>WARSZTATY „AKCJA MEDIACJA –  SZKOLNY KLUB MEDIATORA”</vt:lpstr>
      <vt:lpstr>SPOTKANIE Z MARCINEM MATYCHEM –  ZNANYM JAKO DR NERWICA</vt:lpstr>
      <vt:lpstr>WARSZTATY asertywnego reagowania</vt:lpstr>
      <vt:lpstr>WARSZTATY profilaktyczne  w ramach autorskiego programu „FOX”</vt:lpstr>
      <vt:lpstr>Bardzo dziękujemy wszystkim za udział, zaangażowanie i kreatywność  w działaniach profilaktycznych  i zapraszamy na nasze kolejne działania.</vt:lpstr>
    </vt:vector>
  </TitlesOfParts>
  <Company>Laptop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Profilaktyki Rówieśniczej miasta Katowice</dc:title>
  <dc:creator>Agnieszka M</dc:creator>
  <cp:lastModifiedBy>Migdoł-Bałazy Joanna</cp:lastModifiedBy>
  <cp:revision>73</cp:revision>
  <cp:lastPrinted>2020-06-25T10:07:28Z</cp:lastPrinted>
  <dcterms:created xsi:type="dcterms:W3CDTF">2019-01-20T13:37:47Z</dcterms:created>
  <dcterms:modified xsi:type="dcterms:W3CDTF">2024-04-22T06:19:23Z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0x0101003DBB812CE1FB93428A3CD25FE6E08A7F</vt:lpwstr>
  </property>
</Properties>
</file>